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790"/>
    <p:restoredTop sz="94634"/>
  </p:normalViewPr>
  <p:slideViewPr>
    <p:cSldViewPr snapToGrid="0" snapToObjects="1">
      <p:cViewPr varScale="1">
        <p:scale>
          <a:sx n="131" d="100"/>
          <a:sy n="131" d="100"/>
        </p:scale>
        <p:origin x="55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427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1D74101B-7CB6-445E-4906-221F8377A8F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11291A1-E29A-6857-E9F3-13F62E9585E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992CCA-C0D8-9445-A267-1AC0DFF45E41}" type="datetimeFigureOut">
              <a:rPr lang="fr-FR" smtClean="0"/>
              <a:t>05/02/2024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A25C9DA-A18A-4870-47B0-3E3B62A8BEF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8EE5796-23DB-8353-ACA1-8862513FB50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EC380F-AA5B-8342-957B-7C0F6957CCC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98708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2A8944-51EF-E547-BA32-0F6A59907C73}" type="datetimeFigureOut">
              <a:rPr lang="fr-FR" smtClean="0"/>
              <a:t>05/02/2024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473DC2-B334-1D4E-9421-795BBAA638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59107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79A85AD1-D325-4E1E-1ECC-F6CEA92F6DC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1941" y="38500"/>
            <a:ext cx="12008117" cy="6632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21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6CB8225-629D-B543-8721-9274F26D9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534D5EF-9723-0D44-B798-B5F58541F6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4D67355-C7C5-A74A-A8BB-825F98BD09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956CA-050A-5C44-8C9E-CD8B3931E76C}" type="datetimeFigureOut">
              <a:rPr lang="fr-FR" smtClean="0"/>
              <a:t>05/02/2024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C320866-2DF3-0D41-BA02-3E379E24C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2481E81-1310-B247-B79D-EECAEE24A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8ED03-55DC-0C49-BADF-976C063E3D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579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AC25446-C266-494E-B958-A20A146C4B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5B16838-7984-EF44-B027-BCF49434CB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2B32690-1A86-724A-9662-20C4FF23EC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956CA-050A-5C44-8C9E-CD8B3931E76C}" type="datetimeFigureOut">
              <a:rPr lang="fr-FR" smtClean="0"/>
              <a:t>05/02/2024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451E561-0B76-7049-B26A-EE9BC5FB1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B62BD59-D9B4-194E-B210-CB9182613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8ED03-55DC-0C49-BADF-976C063E3D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1074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42B897-BC62-0F45-A5A4-569E7AB3BC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E66509-C009-D84A-A21D-CA8B96F521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A282404-695B-D64C-BDAB-07869171CE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956CA-050A-5C44-8C9E-CD8B3931E76C}" type="datetimeFigureOut">
              <a:rPr lang="fr-FR" smtClean="0"/>
              <a:t>05/02/2024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65D4378-1BD5-2741-B3D2-74A857159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5366C53-16ED-D341-924F-8B3E5843CC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8ED03-55DC-0C49-BADF-976C063E3D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703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BA93D21-544A-CF46-9106-2AA7F43C6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C08A191-37FC-C349-8F23-C7F5ADBD55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CBEA3A5-32D2-4E4A-94AD-AACB47D52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956CA-050A-5C44-8C9E-CD8B3931E76C}" type="datetimeFigureOut">
              <a:rPr lang="fr-FR" smtClean="0"/>
              <a:t>05/02/2024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BEEE4FA-9A0C-D24B-BAF5-ED1F4D63D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D68AB78-AB32-B546-8954-C9C8D7ECC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8ED03-55DC-0C49-BADF-976C063E3D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0234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147910-E9AF-964F-91B2-79AAD745B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536058B-393E-F942-9E5D-91DC952BC3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337BC24-B0A5-FA4F-A8F4-04B84D5155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F6F9743-88B1-CA4C-B283-71E0002DF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956CA-050A-5C44-8C9E-CD8B3931E76C}" type="datetimeFigureOut">
              <a:rPr lang="fr-FR" smtClean="0"/>
              <a:t>05/02/2024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D479037-18D3-5248-988C-C4C5429B7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5025952-D67A-7347-85B2-807B221C0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8ED03-55DC-0C49-BADF-976C063E3D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804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E32B2A-B0B7-B94C-A74C-FCF3F3EE2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7798AC8-159E-AC41-82D8-EF91E8771C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5873411-8B92-E748-8E4C-EE1DF93E3B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4DCA24B-4CB8-0E43-98C7-9D392BC535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F226C131-30EC-3142-A987-5E18E8C95B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DD646DA-4BF8-8F43-97B9-595A3A0EB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956CA-050A-5C44-8C9E-CD8B3931E76C}" type="datetimeFigureOut">
              <a:rPr lang="fr-FR" smtClean="0"/>
              <a:t>05/02/2024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D6ED998-A052-3345-86C0-02981499B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69C335F7-7259-2F49-9054-259250BBC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8ED03-55DC-0C49-BADF-976C063E3D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9946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721547-892D-1D4D-B6EB-0095F6C4A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A8F11BA-921B-0841-9A7B-17DA0A467D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956CA-050A-5C44-8C9E-CD8B3931E76C}" type="datetimeFigureOut">
              <a:rPr lang="fr-FR" smtClean="0"/>
              <a:t>05/02/2024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6BF6328-E4D1-9D49-88FE-17F585868E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0502027-8D55-F24C-A7B7-E60F711E8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8ED03-55DC-0C49-BADF-976C063E3D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6780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7520B828-A895-2621-75BF-580340A28FC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191367"/>
            <a:ext cx="12192000" cy="666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4386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379B267-1AFD-BD45-B03F-8F9681322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CA18FE8-4930-DE40-96D0-450A66F78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95875E8-2C77-F647-B6B8-149A9E5A5E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1FA112F-7F0A-C348-B42C-815B269C9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956CA-050A-5C44-8C9E-CD8B3931E76C}" type="datetimeFigureOut">
              <a:rPr lang="fr-FR" smtClean="0"/>
              <a:t>05/02/2024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6257F27-0960-6A48-B062-91A24CC55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7A7DF0E-60A0-FF46-B8AD-AD69AD03F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8ED03-55DC-0C49-BADF-976C063E3D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9165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EF202F-611F-3F42-92F6-1BC4271051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B20B760B-3EB8-6B4F-81A7-D474DBBD57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2166BD6-3CB2-0D43-B150-4685E5650A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48B6FA8-1DBB-D548-9FA0-87582BF16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956CA-050A-5C44-8C9E-CD8B3931E76C}" type="datetimeFigureOut">
              <a:rPr lang="fr-FR" smtClean="0"/>
              <a:t>05/02/2024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765E1EA-CDE9-FB40-843E-FCAB304C0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CEB522C-4006-F548-9A6B-9EDE4F0F11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8ED03-55DC-0C49-BADF-976C063E3D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5830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A5E8B56-929A-E44A-8C2D-52BA80EE83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A32E166-7612-D44B-8F9D-1D34E88F53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BF54460-1932-7549-B730-CC7AB5ED77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C956CA-050A-5C44-8C9E-CD8B3931E76C}" type="datetimeFigureOut">
              <a:rPr lang="fr-FR" smtClean="0"/>
              <a:t>05/02/2024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F9085CF-445F-D44E-91D3-9B25F0A4AB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050AE29-1DF3-C54E-9450-6D7F531A5D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38ED03-55DC-0C49-BADF-976C063E3D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6643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9808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83A0C802-5F13-8216-5CBC-4FCED2B480E6}"/>
              </a:ext>
            </a:extLst>
          </p:cNvPr>
          <p:cNvSpPr txBox="1">
            <a:spLocks/>
          </p:cNvSpPr>
          <p:nvPr/>
        </p:nvSpPr>
        <p:spPr>
          <a:xfrm>
            <a:off x="1614640" y="2070932"/>
            <a:ext cx="3882911" cy="2919249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 kern="1200" baseline="0">
                <a:solidFill>
                  <a:schemeClr val="tx1"/>
                </a:solidFill>
                <a:latin typeface="Verdana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 baseline="0">
                <a:solidFill>
                  <a:srgbClr val="5294AA"/>
                </a:solidFill>
                <a:latin typeface="Verdana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 baseline="0">
                <a:solidFill>
                  <a:srgbClr val="5294AA"/>
                </a:solidFill>
                <a:latin typeface="Verdana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 baseline="0">
                <a:solidFill>
                  <a:srgbClr val="5294AA"/>
                </a:solidFill>
                <a:latin typeface="Verdana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540"/>
              </a:lnSpc>
            </a:pP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Giatur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modi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dolumqui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occus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serepeliqui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volum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quo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odignam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volene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prorepro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es es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pere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volor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sunt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eost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que dis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incti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quibus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asiti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nonsequam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volorerio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vendam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Nequiatem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. Nam,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essim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quoditatem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faccae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verum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ipiendunt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sequassit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ressimo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luptae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mint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molor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saes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seque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volut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ts val="1540"/>
              </a:lnSpc>
            </a:pP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Saerrum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sam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volupti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totatin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res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autemporest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Ligenti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oreperit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rehendiam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omnihita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debit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, quo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elignisit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latur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4" name="Sous-titre 2">
            <a:extLst>
              <a:ext uri="{FF2B5EF4-FFF2-40B4-BE49-F238E27FC236}">
                <a16:creationId xmlns:a16="http://schemas.microsoft.com/office/drawing/2014/main" id="{6F0C4CA0-101A-FB25-6270-8AF7177A601B}"/>
              </a:ext>
            </a:extLst>
          </p:cNvPr>
          <p:cNvSpPr txBox="1">
            <a:spLocks/>
          </p:cNvSpPr>
          <p:nvPr/>
        </p:nvSpPr>
        <p:spPr>
          <a:xfrm>
            <a:off x="6096000" y="2070932"/>
            <a:ext cx="3882911" cy="2919249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 kern="1200" baseline="0">
                <a:solidFill>
                  <a:schemeClr val="tx1"/>
                </a:solidFill>
                <a:latin typeface="Verdana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 baseline="0">
                <a:solidFill>
                  <a:srgbClr val="5294AA"/>
                </a:solidFill>
                <a:latin typeface="Verdana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 baseline="0">
                <a:solidFill>
                  <a:srgbClr val="5294AA"/>
                </a:solidFill>
                <a:latin typeface="Verdana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 baseline="0">
                <a:solidFill>
                  <a:srgbClr val="5294AA"/>
                </a:solidFill>
                <a:latin typeface="Verdana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540"/>
              </a:lnSpc>
            </a:pP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modi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dolumqui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occus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serepeliqui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volum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quo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odignam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volene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prorepro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es es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pere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volor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sunt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eost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que dis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incti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quibus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asiti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nonsequam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volorerio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vendam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Nequiatem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. Nam,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essim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quoditatem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faccae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verum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ipiendunt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sequassit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ressimo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luptae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mint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molor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saes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seque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volut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ts val="1540"/>
              </a:lnSpc>
            </a:pP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Ihici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rerferum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dolum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comnihi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tatquias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estia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se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lantis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debis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re,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voluptat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doluptur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sectium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conecturia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di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beriam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amus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84B8A63B-701D-1316-E429-33E13F9148BC}"/>
              </a:ext>
            </a:extLst>
          </p:cNvPr>
          <p:cNvSpPr txBox="1">
            <a:spLocks/>
          </p:cNvSpPr>
          <p:nvPr/>
        </p:nvSpPr>
        <p:spPr>
          <a:xfrm>
            <a:off x="293839" y="231184"/>
            <a:ext cx="1830085" cy="367696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rgbClr val="0000E2"/>
                </a:solidFill>
                <a:latin typeface="Verdana Gras" charset="0"/>
                <a:ea typeface="+mj-ea"/>
                <a:cs typeface="+mj-cs"/>
              </a:defRPr>
            </a:lvl1pPr>
          </a:lstStyle>
          <a:p>
            <a:pPr algn="l"/>
            <a:r>
              <a:rPr lang="fr-FR" sz="1800" b="1" i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fr-FR" sz="18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 1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7F98B531-1311-5B70-BF75-CF7C4D93782F}"/>
              </a:ext>
            </a:extLst>
          </p:cNvPr>
          <p:cNvSpPr txBox="1">
            <a:spLocks/>
          </p:cNvSpPr>
          <p:nvPr/>
        </p:nvSpPr>
        <p:spPr>
          <a:xfrm>
            <a:off x="874800" y="1169775"/>
            <a:ext cx="3444057" cy="69804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rgbClr val="0000E2"/>
                </a:solidFill>
                <a:latin typeface="Verdana Gras" charset="0"/>
                <a:ea typeface="+mj-ea"/>
                <a:cs typeface="+mj-cs"/>
              </a:defRPr>
            </a:lvl1pPr>
          </a:lstStyle>
          <a:p>
            <a:pPr algn="l"/>
            <a:r>
              <a:rPr lang="fr-FR" sz="3600" b="1" i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01. </a:t>
            </a:r>
            <a:r>
              <a:rPr lang="fr-FR" sz="36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 2</a:t>
            </a:r>
          </a:p>
        </p:txBody>
      </p:sp>
    </p:spTree>
    <p:extLst>
      <p:ext uri="{BB962C8B-B14F-4D97-AF65-F5344CB8AC3E}">
        <p14:creationId xmlns:p14="http://schemas.microsoft.com/office/powerpoint/2010/main" val="36214042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52427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181602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533</TotalTime>
  <Words>144</Words>
  <Application>Microsoft Macintosh PowerPoint</Application>
  <PresentationFormat>Grand écran</PresentationFormat>
  <Paragraphs>6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Microsoft Office</dc:creator>
  <cp:lastModifiedBy>Julia Robisco</cp:lastModifiedBy>
  <cp:revision>15</cp:revision>
  <cp:lastPrinted>2022-04-22T13:30:54Z</cp:lastPrinted>
  <dcterms:created xsi:type="dcterms:W3CDTF">2019-05-02T10:45:28Z</dcterms:created>
  <dcterms:modified xsi:type="dcterms:W3CDTF">2024-02-05T11:58:14Z</dcterms:modified>
</cp:coreProperties>
</file>