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
  </p:notesMasterIdLst>
  <p:sldIdLst>
    <p:sldId id="256" r:id="rId2"/>
    <p:sldId id="257" r:id="rId3"/>
    <p:sldId id="258" r:id="rId4"/>
    <p:sldId id="259" r:id="rId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9" roundtripDataSignature="AMtx7mggcdoOsqkMB5GVXl2pionpQWzU8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43" d="100"/>
          <a:sy n="43" d="100"/>
        </p:scale>
        <p:origin x="1452"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B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 name="Google Shape;8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16" name="Google Shape;16;p6"/>
          <p:cNvPicPr preferRelativeResize="0"/>
          <p:nvPr/>
        </p:nvPicPr>
        <p:blipFill rotWithShape="1">
          <a:blip r:embed="rId2">
            <a:alphaModFix/>
          </a:blip>
          <a:srcRect/>
          <a:stretch/>
        </p:blipFill>
        <p:spPr>
          <a:xfrm>
            <a:off x="0" y="0"/>
            <a:ext cx="12192000" cy="459812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17"/>
        <p:cNvGrpSpPr/>
        <p:nvPr/>
      </p:nvGrpSpPr>
      <p:grpSpPr>
        <a:xfrm>
          <a:off x="0" y="0"/>
          <a:ext cx="0" cy="0"/>
          <a:chOff x="0" y="0"/>
          <a:chExt cx="0" cy="0"/>
        </a:xfrm>
      </p:grpSpPr>
      <p:pic>
        <p:nvPicPr>
          <p:cNvPr id="18" name="Google Shape;18;p7"/>
          <p:cNvPicPr preferRelativeResize="0"/>
          <p:nvPr/>
        </p:nvPicPr>
        <p:blipFill rotWithShape="1">
          <a:blip r:embed="rId2">
            <a:alphaModFix/>
          </a:blip>
          <a:srcRect/>
          <a:stretch/>
        </p:blipFill>
        <p:spPr>
          <a:xfrm>
            <a:off x="0" y="5833872"/>
            <a:ext cx="12192000" cy="1024128"/>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25"/>
        <p:cNvGrpSpPr/>
        <p:nvPr/>
      </p:nvGrpSpPr>
      <p:grpSpPr>
        <a:xfrm>
          <a:off x="0" y="0"/>
          <a:ext cx="0" cy="0"/>
          <a:chOff x="0" y="0"/>
          <a:chExt cx="0" cy="0"/>
        </a:xfrm>
      </p:grpSpPr>
      <p:sp>
        <p:nvSpPr>
          <p:cNvPr id="26" name="Google Shape;26;p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8" name="Google Shape;2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1"/>
        <p:cNvGrpSpPr/>
        <p:nvPr/>
      </p:nvGrpSpPr>
      <p:grpSpPr>
        <a:xfrm>
          <a:off x="0" y="0"/>
          <a:ext cx="0" cy="0"/>
          <a:chOff x="0" y="0"/>
          <a:chExt cx="0" cy="0"/>
        </a:xfrm>
      </p:grpSpPr>
      <p:sp>
        <p:nvSpPr>
          <p:cNvPr id="32" name="Google Shape;32;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1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38"/>
        <p:cNvGrpSpPr/>
        <p:nvPr/>
      </p:nvGrpSpPr>
      <p:grpSpPr>
        <a:xfrm>
          <a:off x="0" y="0"/>
          <a:ext cx="0" cy="0"/>
          <a:chOff x="0" y="0"/>
          <a:chExt cx="0" cy="0"/>
        </a:xfrm>
      </p:grpSpPr>
      <p:sp>
        <p:nvSpPr>
          <p:cNvPr id="39" name="Google Shape;39;p1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1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7"/>
        <p:cNvGrpSpPr/>
        <p:nvPr/>
      </p:nvGrpSpPr>
      <p:grpSpPr>
        <a:xfrm>
          <a:off x="0" y="0"/>
          <a:ext cx="0" cy="0"/>
          <a:chOff x="0" y="0"/>
          <a:chExt cx="0" cy="0"/>
        </a:xfrm>
      </p:grpSpPr>
      <p:sp>
        <p:nvSpPr>
          <p:cNvPr id="48" name="Google Shape;48;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5" name="Google Shape;55;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6" name="Google Shape;56;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14"/>
          <p:cNvSpPr>
            <a:spLocks noGrp="1"/>
          </p:cNvSpPr>
          <p:nvPr>
            <p:ph type="pic" idx="2"/>
          </p:nvPr>
        </p:nvSpPr>
        <p:spPr>
          <a:xfrm>
            <a:off x="5183188" y="987425"/>
            <a:ext cx="6172200" cy="4873625"/>
          </a:xfrm>
          <a:prstGeom prst="rect">
            <a:avLst/>
          </a:prstGeom>
          <a:noFill/>
          <a:ln>
            <a:noFill/>
          </a:ln>
        </p:spPr>
      </p:sp>
      <p:sp>
        <p:nvSpPr>
          <p:cNvPr id="62" name="Google Shape;62;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B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B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
          <p:cNvSpPr txBox="1"/>
          <p:nvPr/>
        </p:nvSpPr>
        <p:spPr>
          <a:xfrm>
            <a:off x="0" y="5140002"/>
            <a:ext cx="12305211" cy="698045"/>
          </a:xfrm>
          <a:prstGeom prst="rect">
            <a:avLst/>
          </a:prstGeom>
          <a:noFill/>
          <a:ln>
            <a:noFill/>
          </a:ln>
        </p:spPr>
        <p:txBody>
          <a:bodyPr spcFirstLastPara="1" wrap="square" lIns="0" tIns="0" rIns="0" bIns="0" anchor="t" anchorCtr="0">
            <a:normAutofit/>
          </a:bodyPr>
          <a:lstStyle/>
          <a:p>
            <a:pPr marL="0" marR="0" lvl="0" indent="0" algn="ctr" rtl="0">
              <a:lnSpc>
                <a:spcPct val="90000"/>
              </a:lnSpc>
              <a:spcBef>
                <a:spcPts val="0"/>
              </a:spcBef>
              <a:spcAft>
                <a:spcPts val="0"/>
              </a:spcAft>
              <a:buClr>
                <a:srgbClr val="2F5496"/>
              </a:buClr>
              <a:buSzPts val="3600"/>
              <a:buFont typeface="Arial"/>
              <a:buNone/>
            </a:pPr>
            <a:r>
              <a:rPr lang="fr-BE" sz="3600" b="1" i="1" u="none" strike="noStrike" cap="none">
                <a:solidFill>
                  <a:srgbClr val="2F5496"/>
                </a:solidFill>
                <a:latin typeface="Arial"/>
                <a:ea typeface="Arial"/>
                <a:cs typeface="Arial"/>
                <a:sym typeface="Arial"/>
              </a:rPr>
              <a:t>Title</a:t>
            </a:r>
            <a:endParaRPr sz="3600" b="1" i="1" u="none" strike="noStrike" cap="none">
              <a:solidFill>
                <a:srgbClr val="2F5496"/>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2"/>
          <p:cNvSpPr txBox="1"/>
          <p:nvPr/>
        </p:nvSpPr>
        <p:spPr>
          <a:xfrm>
            <a:off x="1614640" y="2070932"/>
            <a:ext cx="3882911" cy="2919249"/>
          </a:xfrm>
          <a:prstGeom prst="rect">
            <a:avLst/>
          </a:prstGeom>
          <a:noFill/>
          <a:ln>
            <a:noFill/>
          </a:ln>
        </p:spPr>
        <p:txBody>
          <a:bodyPr spcFirstLastPara="1" wrap="square" lIns="0" tIns="0" rIns="0" bIns="0" anchor="t" anchorCtr="0">
            <a:noAutofit/>
          </a:bodyPr>
          <a:lstStyle/>
          <a:p>
            <a:pPr marL="0" marR="0" lvl="0" indent="0" algn="l" rtl="0">
              <a:lnSpc>
                <a:spcPct val="128333"/>
              </a:lnSpc>
              <a:spcBef>
                <a:spcPts val="0"/>
              </a:spcBef>
              <a:spcAft>
                <a:spcPts val="0"/>
              </a:spcAft>
              <a:buClr>
                <a:schemeClr val="dk1"/>
              </a:buClr>
              <a:buSzPts val="1200"/>
              <a:buFont typeface="Arial"/>
              <a:buNone/>
            </a:pPr>
            <a:r>
              <a:rPr lang="fr-BE" sz="1200" b="0" i="0" u="none" strike="noStrike" cap="none">
                <a:solidFill>
                  <a:schemeClr val="dk1"/>
                </a:solidFill>
                <a:latin typeface="Arial"/>
                <a:ea typeface="Arial"/>
                <a:cs typeface="Arial"/>
                <a:sym typeface="Arial"/>
              </a:rPr>
              <a:t>Giatur? Quis modi dolumqui occus serepeliqui volum quo odignam volene prorepro es es pere volor sunt eost que dis incti quibus asiti nonsequam et volorerio vendam fuga. Nequiatem. Nam, essim quoditatem faccae sit verum ipiendunt, sequassit ressimo luptae mint molor saes seque volut.</a:t>
            </a:r>
            <a:endParaRPr/>
          </a:p>
          <a:p>
            <a:pPr marL="0" marR="0" lvl="0" indent="0" algn="l" rtl="0">
              <a:lnSpc>
                <a:spcPct val="128333"/>
              </a:lnSpc>
              <a:spcBef>
                <a:spcPts val="1000"/>
              </a:spcBef>
              <a:spcAft>
                <a:spcPts val="0"/>
              </a:spcAft>
              <a:buClr>
                <a:schemeClr val="dk1"/>
              </a:buClr>
              <a:buSzPts val="1200"/>
              <a:buFont typeface="Arial"/>
              <a:buNone/>
            </a:pPr>
            <a:r>
              <a:rPr lang="fr-BE" sz="1200" b="0" i="0" u="none" strike="noStrike" cap="none">
                <a:solidFill>
                  <a:schemeClr val="dk1"/>
                </a:solidFill>
                <a:latin typeface="Arial"/>
                <a:ea typeface="Arial"/>
                <a:cs typeface="Arial"/>
                <a:sym typeface="Arial"/>
              </a:rPr>
              <a:t>Saerrum sam volupti totatin res autemporest fuga. Ligenti oreperit rehendiam, omnihita debit, quo elignisit latur?</a:t>
            </a:r>
            <a:endParaRPr/>
          </a:p>
        </p:txBody>
      </p:sp>
      <p:sp>
        <p:nvSpPr>
          <p:cNvPr id="88" name="Google Shape;88;p2"/>
          <p:cNvSpPr txBox="1"/>
          <p:nvPr/>
        </p:nvSpPr>
        <p:spPr>
          <a:xfrm>
            <a:off x="6096000" y="2070932"/>
            <a:ext cx="3882911" cy="2919249"/>
          </a:xfrm>
          <a:prstGeom prst="rect">
            <a:avLst/>
          </a:prstGeom>
          <a:noFill/>
          <a:ln>
            <a:noFill/>
          </a:ln>
        </p:spPr>
        <p:txBody>
          <a:bodyPr spcFirstLastPara="1" wrap="square" lIns="0" tIns="0" rIns="0" bIns="0" anchor="t" anchorCtr="0">
            <a:noAutofit/>
          </a:bodyPr>
          <a:lstStyle/>
          <a:p>
            <a:pPr marL="0" marR="0" lvl="0" indent="0" algn="l" rtl="0">
              <a:lnSpc>
                <a:spcPct val="128333"/>
              </a:lnSpc>
              <a:spcBef>
                <a:spcPts val="0"/>
              </a:spcBef>
              <a:spcAft>
                <a:spcPts val="0"/>
              </a:spcAft>
              <a:buClr>
                <a:schemeClr val="dk1"/>
              </a:buClr>
              <a:buSzPts val="1200"/>
              <a:buFont typeface="Arial"/>
              <a:buNone/>
            </a:pPr>
            <a:r>
              <a:rPr lang="fr-BE" sz="1200" b="0" i="0" u="none" strike="noStrike" cap="none">
                <a:solidFill>
                  <a:schemeClr val="dk1"/>
                </a:solidFill>
                <a:latin typeface="Arial"/>
                <a:ea typeface="Arial"/>
                <a:cs typeface="Arial"/>
                <a:sym typeface="Arial"/>
              </a:rPr>
              <a:t>Quis modi dolumqui occus serepeliqui volum quo odignam volene prorepro es es pere volor sunt eost que dis incti quibus asiti nonsequam et volorerio vendam fuga. Nequiatem. Nam, essim quoditatem faccae sit verum ipiendunt, sequassit ressimo luptae mint molor saes seque volut.</a:t>
            </a:r>
            <a:endParaRPr/>
          </a:p>
          <a:p>
            <a:pPr marL="0" marR="0" lvl="0" indent="0" algn="l" rtl="0">
              <a:lnSpc>
                <a:spcPct val="128333"/>
              </a:lnSpc>
              <a:spcBef>
                <a:spcPts val="1000"/>
              </a:spcBef>
              <a:spcAft>
                <a:spcPts val="0"/>
              </a:spcAft>
              <a:buClr>
                <a:schemeClr val="dk1"/>
              </a:buClr>
              <a:buSzPts val="1200"/>
              <a:buFont typeface="Arial"/>
              <a:buNone/>
            </a:pPr>
            <a:r>
              <a:rPr lang="fr-BE" sz="1200" b="0" i="0" u="none" strike="noStrike" cap="none">
                <a:solidFill>
                  <a:schemeClr val="dk1"/>
                </a:solidFill>
                <a:latin typeface="Arial"/>
                <a:ea typeface="Arial"/>
                <a:cs typeface="Arial"/>
                <a:sym typeface="Arial"/>
              </a:rPr>
              <a:t>Ihici rerferum dolum comnihi tatquias estia se lantis debis re, voluptat doluptur sectium rest, conecturia di beriam amus.</a:t>
            </a:r>
            <a:endParaRPr/>
          </a:p>
        </p:txBody>
      </p:sp>
      <p:sp>
        <p:nvSpPr>
          <p:cNvPr id="89" name="Google Shape;89;p2"/>
          <p:cNvSpPr txBox="1"/>
          <p:nvPr/>
        </p:nvSpPr>
        <p:spPr>
          <a:xfrm>
            <a:off x="293839" y="231184"/>
            <a:ext cx="1830085" cy="367696"/>
          </a:xfrm>
          <a:prstGeom prst="rect">
            <a:avLst/>
          </a:prstGeom>
          <a:noFill/>
          <a:ln>
            <a:noFill/>
          </a:ln>
        </p:spPr>
        <p:txBody>
          <a:bodyPr spcFirstLastPara="1" wrap="square" lIns="0" tIns="0" rIns="0" bIns="0" anchor="t" anchorCtr="0">
            <a:normAutofit/>
          </a:bodyPr>
          <a:lstStyle/>
          <a:p>
            <a:pPr marL="0" marR="0" lvl="0" indent="0" algn="l" rtl="0">
              <a:lnSpc>
                <a:spcPct val="90000"/>
              </a:lnSpc>
              <a:spcBef>
                <a:spcPts val="0"/>
              </a:spcBef>
              <a:spcAft>
                <a:spcPts val="0"/>
              </a:spcAft>
              <a:buClr>
                <a:srgbClr val="2E75B5"/>
              </a:buClr>
              <a:buSzPts val="1800"/>
              <a:buFont typeface="Arial"/>
              <a:buNone/>
            </a:pPr>
            <a:r>
              <a:rPr lang="fr-BE" sz="1800" b="1" i="1" u="none" strike="noStrike" cap="none">
                <a:solidFill>
                  <a:srgbClr val="2E75B5"/>
                </a:solidFill>
                <a:latin typeface="Arial"/>
                <a:ea typeface="Arial"/>
                <a:cs typeface="Arial"/>
                <a:sym typeface="Arial"/>
              </a:rPr>
              <a:t>A</a:t>
            </a:r>
            <a:r>
              <a:rPr lang="fr-BE" sz="1800" b="1" i="1" u="none" strike="noStrike" cap="none">
                <a:solidFill>
                  <a:srgbClr val="0000E2"/>
                </a:solidFill>
                <a:latin typeface="Arial"/>
                <a:ea typeface="Arial"/>
                <a:cs typeface="Arial"/>
                <a:sym typeface="Arial"/>
              </a:rPr>
              <a:t>. </a:t>
            </a:r>
            <a:r>
              <a:rPr lang="fr-BE" sz="1800" b="1" i="1" u="none" strike="noStrike" cap="none">
                <a:solidFill>
                  <a:schemeClr val="dk1"/>
                </a:solidFill>
                <a:latin typeface="Arial"/>
                <a:ea typeface="Arial"/>
                <a:cs typeface="Arial"/>
                <a:sym typeface="Arial"/>
              </a:rPr>
              <a:t>Section title</a:t>
            </a:r>
            <a:endParaRPr sz="1800" b="1" i="1" u="none" strike="noStrike" cap="none">
              <a:solidFill>
                <a:schemeClr val="dk1"/>
              </a:solidFill>
              <a:latin typeface="Arial"/>
              <a:ea typeface="Arial"/>
              <a:cs typeface="Arial"/>
              <a:sym typeface="Arial"/>
            </a:endParaRPr>
          </a:p>
        </p:txBody>
      </p:sp>
      <p:sp>
        <p:nvSpPr>
          <p:cNvPr id="90" name="Google Shape;90;p2"/>
          <p:cNvSpPr txBox="1"/>
          <p:nvPr/>
        </p:nvSpPr>
        <p:spPr>
          <a:xfrm>
            <a:off x="874800" y="1169775"/>
            <a:ext cx="3444057" cy="698045"/>
          </a:xfrm>
          <a:prstGeom prst="rect">
            <a:avLst/>
          </a:prstGeom>
          <a:noFill/>
          <a:ln>
            <a:noFill/>
          </a:ln>
        </p:spPr>
        <p:txBody>
          <a:bodyPr spcFirstLastPara="1" wrap="square" lIns="0" tIns="0" rIns="0" bIns="0" anchor="t" anchorCtr="0">
            <a:normAutofit/>
          </a:bodyPr>
          <a:lstStyle/>
          <a:p>
            <a:pPr marL="0" marR="0" lvl="0" indent="0" algn="l" rtl="0">
              <a:lnSpc>
                <a:spcPct val="90000"/>
              </a:lnSpc>
              <a:spcBef>
                <a:spcPts val="0"/>
              </a:spcBef>
              <a:spcAft>
                <a:spcPts val="0"/>
              </a:spcAft>
              <a:buClr>
                <a:srgbClr val="2E75B5"/>
              </a:buClr>
              <a:buSzPts val="3600"/>
              <a:buFont typeface="Arial"/>
              <a:buNone/>
            </a:pPr>
            <a:r>
              <a:rPr lang="fr-BE" sz="3600" b="1" i="1" u="none" strike="noStrike" cap="none">
                <a:solidFill>
                  <a:srgbClr val="2E75B5"/>
                </a:solidFill>
                <a:latin typeface="Arial"/>
                <a:ea typeface="Arial"/>
                <a:cs typeface="Arial"/>
                <a:sym typeface="Arial"/>
              </a:rPr>
              <a:t>01. </a:t>
            </a:r>
            <a:r>
              <a:rPr lang="fr-BE" sz="3600" b="1" i="1" u="none" strike="noStrike" cap="none">
                <a:solidFill>
                  <a:schemeClr val="dk1"/>
                </a:solidFill>
                <a:latin typeface="Arial"/>
                <a:ea typeface="Arial"/>
                <a:cs typeface="Arial"/>
                <a:sym typeface="Arial"/>
              </a:rPr>
              <a:t>Title</a:t>
            </a:r>
            <a:endParaRPr sz="3600" b="1" i="1" u="none" strike="noStrike" cap="non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144</Words>
  <Application>Microsoft Office PowerPoint</Application>
  <PresentationFormat>Widescreen</PresentationFormat>
  <Paragraphs>7</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Thème Office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Utilisateur Microsoft Office</dc:creator>
  <cp:lastModifiedBy>Ileana Racoviceanu RO01</cp:lastModifiedBy>
  <cp:revision>1</cp:revision>
  <dcterms:created xsi:type="dcterms:W3CDTF">2019-05-02T10:45:28Z</dcterms:created>
  <dcterms:modified xsi:type="dcterms:W3CDTF">2022-08-11T08:32:26Z</dcterms:modified>
</cp:coreProperties>
</file>